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4" r:id="rId3"/>
    <p:sldId id="285" r:id="rId4"/>
    <p:sldId id="286" r:id="rId5"/>
    <p:sldId id="314" r:id="rId6"/>
    <p:sldId id="257" r:id="rId7"/>
    <p:sldId id="258" r:id="rId8"/>
    <p:sldId id="259" r:id="rId9"/>
    <p:sldId id="261" r:id="rId10"/>
    <p:sldId id="262" r:id="rId11"/>
    <p:sldId id="283" r:id="rId12"/>
    <p:sldId id="263" r:id="rId13"/>
    <p:sldId id="264" r:id="rId14"/>
    <p:sldId id="265" r:id="rId15"/>
    <p:sldId id="266" r:id="rId16"/>
    <p:sldId id="315" r:id="rId17"/>
    <p:sldId id="271" r:id="rId18"/>
    <p:sldId id="272" r:id="rId19"/>
    <p:sldId id="273" r:id="rId20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16" r:id="rId30"/>
    <p:sldId id="317" r:id="rId31"/>
    <p:sldId id="318" r:id="rId32"/>
    <p:sldId id="319" r:id="rId33"/>
    <p:sldId id="320" r:id="rId34"/>
    <p:sldId id="321" r:id="rId35"/>
    <p:sldId id="390" r:id="rId36"/>
    <p:sldId id="522" r:id="rId37"/>
    <p:sldId id="523" r:id="rId38"/>
    <p:sldId id="392" r:id="rId39"/>
    <p:sldId id="393" r:id="rId40"/>
    <p:sldId id="391" r:id="rId41"/>
    <p:sldId id="346" r:id="rId42"/>
    <p:sldId id="347" r:id="rId43"/>
    <p:sldId id="426" r:id="rId44"/>
    <p:sldId id="427" r:id="rId45"/>
    <p:sldId id="462" r:id="rId46"/>
    <p:sldId id="463" r:id="rId47"/>
    <p:sldId id="312" r:id="rId48"/>
    <p:sldId id="387" r:id="rId49"/>
    <p:sldId id="353" r:id="rId50"/>
    <p:sldId id="352" r:id="rId51"/>
    <p:sldId id="313" r:id="rId52"/>
    <p:sldId id="348" r:id="rId53"/>
    <p:sldId id="349" r:id="rId54"/>
    <p:sldId id="350" r:id="rId55"/>
    <p:sldId id="351" r:id="rId56"/>
    <p:sldId id="363" r:id="rId57"/>
    <p:sldId id="362" r:id="rId58"/>
    <p:sldId id="364" r:id="rId59"/>
    <p:sldId id="365" r:id="rId60"/>
    <p:sldId id="366" r:id="rId61"/>
    <p:sldId id="260" r:id="rId62"/>
    <p:sldId id="428" r:id="rId63"/>
    <p:sldId id="429" r:id="rId64"/>
    <p:sldId id="430" r:id="rId65"/>
    <p:sldId id="431" r:id="rId66"/>
    <p:sldId id="581" r:id="rId67"/>
    <p:sldId id="582" r:id="rId68"/>
    <p:sldId id="367" r:id="rId69"/>
    <p:sldId id="368" r:id="rId70"/>
    <p:sldId id="380" r:id="rId71"/>
    <p:sldId id="461" r:id="rId72"/>
    <p:sldId id="374" r:id="rId73"/>
    <p:sldId id="375" r:id="rId74"/>
    <p:sldId id="371" r:id="rId75"/>
    <p:sldId id="376" r:id="rId76"/>
    <p:sldId id="372" r:id="rId77"/>
    <p:sldId id="373" r:id="rId78"/>
    <p:sldId id="500" r:id="rId79"/>
    <p:sldId id="423" r:id="rId80"/>
    <p:sldId id="498" r:id="rId81"/>
    <p:sldId id="497" r:id="rId82"/>
    <p:sldId id="499" r:id="rId83"/>
    <p:sldId id="508" r:id="rId84"/>
    <p:sldId id="509" r:id="rId85"/>
    <p:sldId id="496" r:id="rId86"/>
    <p:sldId id="511" r:id="rId87"/>
    <p:sldId id="512" r:id="rId88"/>
    <p:sldId id="516" r:id="rId89"/>
    <p:sldId id="578" r:id="rId90"/>
    <p:sldId id="517" r:id="rId91"/>
    <p:sldId id="579" r:id="rId92"/>
    <p:sldId id="518" r:id="rId93"/>
    <p:sldId id="580" r:id="rId94"/>
    <p:sldId id="510" r:id="rId95"/>
    <p:sldId id="424" r:id="rId96"/>
    <p:sldId id="42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shna Joshi" initials="A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1" Type="http://schemas.openxmlformats.org/officeDocument/2006/relationships/commentAuthors" Target="commentAuthors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1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1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1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1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26.bin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28.bin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30.bin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32.bin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3.bin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34.bin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35.bin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40.bin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4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5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6.bin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47.bin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8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49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50.bin"/><Relationship Id="rId1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52.bin"/><Relationship Id="rId1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53.bin"/><Relationship Id="rId1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4.bin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55.bin"/><Relationship Id="rId1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6.bin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7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58.bin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5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59.bin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60.bin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62.bin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64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66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67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69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0.bin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6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1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2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3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4.bin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5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6.bin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7.bin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78.bin"/><Relationship Id="rId1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79.bin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0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1.bin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2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3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4.bin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5.bin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6.bin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7.bin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8.bin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89.bin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0.bin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1.bin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2.bin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4.bin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5.bin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6.bin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7.bin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9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55403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VARAIBLE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5340" y="2244725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NA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311" y="1674684"/>
            <a:ext cx="8449035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class  </a:t>
            </a:r>
            <a:r>
              <a:rPr lang="en-US" altLang="en-IN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Hurting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en-IN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teasing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 “</a:t>
            </a:r>
            <a:r>
              <a:rPr lang="en-US" altLang="en-IN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rama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	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IN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Hurting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r>
              <a:rPr lang="en-US" altLang="en-IN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teasing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7991311" y="151249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991372" y="273198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8120" y="2269490"/>
            <a:ext cx="6992620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=     </a:t>
            </a:r>
            <a:r>
              <a:rPr lang="en-US" altLang="en-IN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  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customer       Product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55465" y="4510405"/>
            <a:ext cx="574294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IN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Pallavi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  </a:t>
            </a:r>
            <a:r>
              <a:rPr lang="en-US" altLang="en-IN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Hurting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4355465" y="1665605"/>
            <a:ext cx="7387590" cy="33229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class  </a:t>
            </a:r>
            <a:r>
              <a:rPr lang="en-US" altLang="en-IN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Hurting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en-IN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teasing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 “venkatesh”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CALL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en-IN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 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FunctionName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84955" y="5001260"/>
            <a:ext cx="574294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497866" y="1834069"/>
            <a:ext cx="8449035" cy="22453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  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= “venkatesh”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311" y="1674684"/>
            <a:ext cx="8449035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  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= “venkatesh”</a:t>
            </a:r>
            <a:endParaRPr lang="en-IN" altLang="en-US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PFE</a:t>
            </a:r>
            <a:r>
              <a:rPr lang="en-IN" alt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)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7991311" y="151249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844687" y="297074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be 6"/>
          <p:cNvSpPr/>
          <p:nvPr/>
        </p:nvSpPr>
        <p:spPr>
          <a:xfrm>
            <a:off x="7844687" y="434234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VALIDATION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5730" y="2571115"/>
            <a:ext cx="584390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if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Symbol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256905" y="1148080"/>
            <a:ext cx="2874010" cy="50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6590" y="2459990"/>
            <a:ext cx="8517255" cy="31692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 (  Variable  Symbol   Data ):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    name  == “venkatesh” 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155" y="1191895"/>
            <a:ext cx="10006330" cy="547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Name , Age  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             if    (   Name  ==  “python“        ) :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Code.. 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   (   isinstance(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,str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)   ) :</a:t>
            </a:r>
            <a:endParaRPr lang="en-IN" altLang="en-US" sz="35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    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Code.. 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else : </a:t>
            </a:r>
            <a:endParaRPr lang="en-IN" altLang="en-US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Code.. </a:t>
            </a:r>
            <a:endParaRPr lang="en-IN" altLang="en-US" sz="35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 WITH  VARIABLE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    (   ,   )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5315" y="5179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7164280" y="1148193"/>
            <a:ext cx="3966978" cy="50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4495" y="2773680"/>
            <a:ext cx="574294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Name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8765" y="429133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770" y="2002155"/>
            <a:ext cx="800354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Name , Age   )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311" y="1224469"/>
            <a:ext cx="8449035" cy="547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Name , Age  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if( 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== “Python”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) :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print ( Name )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else :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print(“invalid name”)</a:t>
            </a:r>
            <a:endParaRPr lang="en-IN" altLang="en-US" sz="35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endParaRPr lang="en-US" sz="35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“python” , 20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9402916" y="152392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9126752" y="515260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return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35225" y="4479925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/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770" y="2002155"/>
            <a:ext cx="8003540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return   0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return name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041" y="1086039"/>
            <a:ext cx="8449035" cy="547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Name , Age   ) :</a:t>
            </a:r>
            <a:endParaRPr lang="en-IN" alt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if( 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!= “Python”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) :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return -1  </a:t>
            </a:r>
            <a:r>
              <a:rPr 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Line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7 ret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else :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print ( Name ) </a:t>
            </a:r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return 0  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ret =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“cython” , 20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               ret =&gt; -1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8737436" y="108577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8656217" y="544343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440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8620" y="557276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549400"/>
            <a:ext cx="8003540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44090"/>
            <a:ext cx="431101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self.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7955" y="5259705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549400"/>
            <a:ext cx="8003540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self.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WITH VARAIBLE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44090"/>
            <a:ext cx="431101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self.name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=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8620" y="557276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549400"/>
            <a:ext cx="8003540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self.name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WITH VARAIBLE AND DATA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44090"/>
            <a:ext cx="431101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self.name =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210945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self.name = “ venkatesh“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en-IN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jvt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CAN READ VARAIBLE 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70" y="2244090"/>
            <a:ext cx="564134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print( self.name</a:t>
            </a:r>
            <a:r>
              <a:rPr lang="en-US" altLang="en-IN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5295" y="1210945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self.name = “ venkatesh“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def    dis(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print( self.name)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en-IN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jvt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en-IN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.dis()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1109980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self.name = “ venkatesh“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def    __del__(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print( self.name)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obj =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jvt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del obj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 IN CLASS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5320" y="279654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25320" y="1499870"/>
            <a:ext cx="911161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  ClassName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VariableName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5320" y="279654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22375" y="1964690"/>
            <a:ext cx="6483985" cy="37846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class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Name = “venkatesh” </a:t>
            </a:r>
            <a:r>
              <a:rPr lang="en-IN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Python.</a:t>
            </a:r>
            <a:r>
              <a:rPr lang="en-IN" altLang="en-US" sz="4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WITH VARIABLE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126" y="1082864"/>
            <a:ext cx="8449035" cy="4939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class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= “venkatesh”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def   dis( self):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print(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Python.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)</a:t>
            </a:r>
            <a:endParaRPr lang="en-IN" altLang="en-US" sz="35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35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obj =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 )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obj.dis()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7991311" y="1082597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991372" y="225954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WITH ARGUMENTS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920" y="2196465"/>
            <a:ext cx="665924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.name =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7164280" y="1148193"/>
            <a:ext cx="3966978" cy="50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32815" y="2925445"/>
            <a:ext cx="645922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=  23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= “venkatesh”  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210945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 , 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self.name = n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en-IN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 jvt ( “venkatesh” )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CALL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. (  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760" y="2499360"/>
            <a:ext cx="520319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en-IN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IN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STATIC METHOD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staticmethod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       (  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2815" y="1825625"/>
            <a:ext cx="7338695" cy="43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class jvt: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name = “venkatesh”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@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staticmethod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def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staticmethod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print(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jvt.name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jvt.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staticmethod(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55403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ENCAPULSATION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4109720" y="2396490"/>
            <a:ext cx="397256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__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 __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_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55403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4109720" y="2396490"/>
            <a:ext cx="397256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__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_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 __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6685" y="1403350"/>
            <a:ext cx="800354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class  jvt 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gst = 18.0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self.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self.age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obj = jvt (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obj.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gst      // ERROR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55403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INHERITANCE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4124325" y="2396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class  (  ) :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0340" y="1547495"/>
            <a:ext cx="1217676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class Python(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Jvt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 =&gt;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Variable in method __init__(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Jvt 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Allocate memory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for both class variable in method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        ( )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210945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jvt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 , n , a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self.age = a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obj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 “jv technologies”, 8 )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55403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INHERITANCE SUPER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2589530" y="2421255"/>
            <a:ext cx="599440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. __init__ (  self , )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7164280" y="1148193"/>
            <a:ext cx="3966978" cy="50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8300" y="2623185"/>
            <a:ext cx="786701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jvt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__init__ (  self , )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265" y="1210945"/>
            <a:ext cx="10723880" cy="50158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class  </a:t>
            </a:r>
            <a:r>
              <a:rPr lang="en-IN" altLang="en-US" sz="40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jvt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__init__(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  , n , a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jvt . __init__ (  self , n )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self.age = a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obj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 “jv technologies”, 8 )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  WITH VARAIBLE LIST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44090"/>
            <a:ext cx="660209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( </a:t>
            </a:r>
            <a:r>
              <a:rPr lang="en-IN" altLang="en-US" sz="4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self.name = [ ]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608695" y="1148080"/>
            <a:ext cx="2522220" cy="50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6530" y="1536700"/>
            <a:ext cx="8997950" cy="37846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class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def   __init__( self ,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self.arr =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  <a:endParaRPr lang="en-IN" altLang="en-US" sz="4000" b="1" i="0" u="none" strike="noStrike" baseline="0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self.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arr 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arg 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RAISE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541655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raise   (“ “ )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770" y="2002155"/>
            <a:ext cx="1241107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raise 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TypeError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("name type is invalid")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265" y="1085850"/>
            <a:ext cx="11049000" cy="547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Name , Age   ) :</a:t>
            </a:r>
            <a:endParaRPr lang="en-IN" alt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if( 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!= “Python”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) :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raise TypeError("name type is invalid")</a:t>
            </a:r>
            <a:endParaRPr lang="en-IN" altLang="en-US" sz="35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else :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print ( Name ) </a:t>
            </a:r>
            <a:r>
              <a:rPr lang="en-IN" altLang="en-US" sz="35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return 0  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“cython” , 20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8737436" y="108577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8606052" y="5832694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6140" y="1451610"/>
            <a:ext cx="514032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500" b="0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 has set of python file’s which are implemented using </a:t>
            </a:r>
            <a:endParaRPr lang="en-IN" altLang="en-US" sz="3500" b="0" i="0" u="none" strike="noStrike" baseline="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altLang="en-US" sz="3500" b="0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7 principle’s</a:t>
            </a:r>
            <a:endParaRPr lang="en-IN" altLang="en-US" sz="3500" b="0" i="0" u="none" strike="noStrike" baseline="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alt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keyword.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</a:t>
            </a:r>
            <a:r>
              <a:rPr lang="en-I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can locate folder or file in harddisk</a:t>
            </a: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22534" name="Picture 6" descr="Packing Boxes | Cardboard Boxes | Kingfisher Packag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86" y="1099480"/>
            <a:ext cx="53149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/>
          <p:nvPr/>
        </p:nvGraphicFramePr>
        <p:xfrm>
          <a:off x="11261090" y="5723255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61090" y="5723255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7164280" y="1148193"/>
            <a:ext cx="3966978" cy="50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2430" y="328676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22375" y="1964690"/>
            <a:ext cx="574294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Invitation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8177" y="860527"/>
            <a:ext cx="5468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9465" y="4841240"/>
            <a:ext cx="233362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FOLDERS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0856" y="4804322"/>
            <a:ext cx="2171829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7" name="Object 6"/>
          <p:cNvGraphicFramePr/>
          <p:nvPr/>
        </p:nvGraphicFramePr>
        <p:xfrm>
          <a:off x="8546465" y="1779905"/>
          <a:ext cx="3088640" cy="365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2828925" imgH="3095625" progId="Paint.Picture">
                  <p:embed/>
                </p:oleObj>
              </mc:Choice>
              <mc:Fallback>
                <p:oleObj name="" r:id="rId3" imgW="2828925" imgH="30956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6465" y="1779905"/>
                        <a:ext cx="3088640" cy="365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755" y="2254250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505" y="2254250"/>
            <a:ext cx="195707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" y="1024255"/>
            <a:ext cx="1137475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IN" altLang="en-US" sz="35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json</a:t>
            </a:r>
            <a:endParaRPr lang="en-IN" altLang="en-US"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ells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intreperter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program needs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.py file’s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functions,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from) the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folder </a:t>
            </a:r>
            <a:r>
              <a:rPr lang="en-IN" altLang="en-US" sz="35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json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6" name="Object 5"/>
          <p:cNvGraphicFramePr/>
          <p:nvPr/>
        </p:nvGraphicFramePr>
        <p:xfrm>
          <a:off x="2997835" y="3542665"/>
          <a:ext cx="5123180" cy="302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048125" progId="Paint.Picture">
                  <p:embed/>
                </p:oleObj>
              </mc:Choice>
              <mc:Fallback>
                <p:oleObj name="" r:id="rId3" imgW="5876925" imgH="4048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7835" y="3542665"/>
                        <a:ext cx="5123180" cy="302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" y="1024255"/>
            <a:ext cx="1137475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5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from json import </a:t>
            </a:r>
            <a:r>
              <a:rPr sz="3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ells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intreperter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program needs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.py </a:t>
            </a:r>
            <a:r>
              <a:rPr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decoder</a:t>
            </a:r>
            <a:r>
              <a:rPr lang="en-IN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functions,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from) the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</a:t>
            </a:r>
            <a:r>
              <a:rPr lang="en-IN" alt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json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6" name="Object 5"/>
          <p:cNvGraphicFramePr/>
          <p:nvPr/>
        </p:nvGraphicFramePr>
        <p:xfrm>
          <a:off x="2997835" y="3542665"/>
          <a:ext cx="5123180" cy="302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048125" progId="Paint.Picture">
                  <p:embed/>
                </p:oleObj>
              </mc:Choice>
              <mc:Fallback>
                <p:oleObj name="" r:id="rId3" imgW="5876925" imgH="4048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7835" y="3542665"/>
                        <a:ext cx="5123180" cy="302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" y="1024255"/>
            <a:ext cx="11374755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5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from json import </a:t>
            </a:r>
            <a:r>
              <a:rPr sz="3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decoder</a:t>
            </a:r>
            <a:r>
              <a:rPr lang="en-IN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.py  file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functions,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we can allocate the memory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decoder</a:t>
            </a:r>
            <a:r>
              <a:rPr lang="en-IN" sz="35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.JSONDecoder</a:t>
            </a:r>
            <a:endParaRPr lang="en-IN"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'json.decoder.JSONDecoder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500" b="0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obj = decoder.JSONDecoder()</a:t>
            </a:r>
            <a:endParaRPr lang="en-US" sz="3500" b="0" i="0" u="none" strike="noStrike" baseline="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" y="1024255"/>
            <a:ext cx="1137475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5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IN" sz="3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5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ells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intreperter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program needs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.py </a:t>
            </a:r>
            <a:r>
              <a:rPr lang="en-IN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abc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functions,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from).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6" name="Object 5"/>
          <p:cNvGraphicFramePr/>
          <p:nvPr/>
        </p:nvGraphicFramePr>
        <p:xfrm>
          <a:off x="2997835" y="3542665"/>
          <a:ext cx="5123180" cy="302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048125" progId="Paint.Picture">
                  <p:embed/>
                </p:oleObj>
              </mc:Choice>
              <mc:Fallback>
                <p:oleObj name="" r:id="rId3" imgW="5876925" imgH="4048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7835" y="3542665"/>
                        <a:ext cx="5123180" cy="302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9305" y="491195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b="1" u="sng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__init__ .py </a:t>
            </a:r>
            <a:endParaRPr lang="en-US" b="1" u="sng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" y="1024255"/>
            <a:ext cx="11374755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35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from .EXAMPLE2 import *</a:t>
            </a:r>
            <a:endParaRPr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35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from .EXAMPLE3 import file</a:t>
            </a:r>
            <a:endParaRPr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5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ells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intreperter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needs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.py </a:t>
            </a:r>
            <a:r>
              <a:rPr lang="en-IN" altLang="en-US" sz="3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EXAMPLE2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functions,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EXAMPLE3</a:t>
            </a:r>
            <a:r>
              <a:rPr sz="35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file</a:t>
            </a:r>
            <a:r>
              <a:rPr lang="en-IN" sz="35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class </a:t>
            </a:r>
            <a:r>
              <a:rPr lang="en-IN" alt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5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1" name="文本框 17"/>
          <p:cNvSpPr txBox="1"/>
          <p:nvPr/>
        </p:nvSpPr>
        <p:spPr>
          <a:xfrm>
            <a:off x="0" y="214948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DATASTRUCTURE MEMORY INDEX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541655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for      in    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DATASTRUCTURE MEMORY INDEX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6335" y="1252220"/>
            <a:ext cx="9879330" cy="5139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[  1,   2 , 3 , 4 ,   5 ]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0   1    2   3    4</a:t>
            </a:r>
            <a:endParaRPr lang="en-IN" altLang="en-US" sz="40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count =0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IN" altLang="en-US" sz="4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variable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datastructureobject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5 time’s</a:t>
            </a:r>
            <a:endParaRPr lang="en-IN" altLang="en-US" sz="4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after excuting the code afer : the next   index is read to the variable    </a:t>
            </a:r>
            <a:endParaRPr lang="en-IN" altLang="en-US" sz="4000" b="1" i="0" u="none" strike="noStrike" baseline="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DATASTRUCTURE MEMORY INDEX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155" y="1252220"/>
            <a:ext cx="11917680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[  1,   2 , 3 , 4 ,   5 ]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0   1    2   3    4</a:t>
            </a:r>
            <a:endParaRPr lang="en-IN" altLang="en-US" sz="40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count =0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 </a:t>
            </a:r>
            <a:r>
              <a:rPr lang="en-IN" altLang="en-US" sz="4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variable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datastructureobject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# Line 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if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  == 4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: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# Line 2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count =count +1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# Line 1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DATASTRUCTURE MEMORY INDEX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530" y="932180"/>
            <a:ext cx="999363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[  1,   2 , 3 , 4 ,   5 ]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0   1    2   3    4</a:t>
            </a:r>
            <a:endParaRPr lang="en-IN" altLang="en-US" sz="40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count =0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# first index value 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IN" altLang="en-US" sz="4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variable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datastructureobject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if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  == 4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count =count +1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excuting t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code below : symbol next index value is read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311" y="1674684"/>
            <a:ext cx="8449035" cy="224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	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Invitation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  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IN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“venkatesh”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8132445" y="1674495"/>
            <a:ext cx="1409065" cy="693420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8044712" y="318918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DATASTRUCTURE 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105" y="1252220"/>
            <a:ext cx="11343640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=0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IN" altLang="en-US" sz="4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variable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datastructureobject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#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if  </a:t>
            </a:r>
            <a:r>
              <a:rPr lang="en-IN" altLang="en-US" sz="4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  == 4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count =count +1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else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continue   #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1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 OBJECT  WITH  ARG FUNCTION ,DS OBJECT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4740" y="3035935"/>
            <a:ext cx="681482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=  (  lambda :  ,   [  ]  )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646045"/>
            <a:ext cx="10904855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obj =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lambda :  ,   [ 1 , 2, 3 , 4]  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def  ( ):  =&gt;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lambda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645" y="1547495"/>
            <a:ext cx="10904855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obj =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lambda x :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x==2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[ 1 , 2, 3 , 4]  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( x ):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lambda x :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for i in obj: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print(i)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ARD DATA TYPE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8416925" y="2177415"/>
            <a:ext cx="3326130" cy="30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8765" y="429133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770" y="2002155"/>
            <a:ext cx="9843135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</a:t>
            </a:r>
            <a:r>
              <a:rPr lang="en-IN" altLang="en-US" sz="4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Name :str , Age:[]   )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535" y="1224280"/>
            <a:ext cx="10458450" cy="4939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Name:str , Age:[]   ) :</a:t>
            </a:r>
            <a:endParaRPr lang="en-US" sz="35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if(  </a:t>
            </a:r>
            <a:r>
              <a:rPr lang="en-IN" altLang="en-US" sz="3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 == “Python”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) :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r>
              <a:rPr lang="en-IN" altLang="en-US" sz="35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print ( Name ) </a:t>
            </a:r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else :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raise  ValueError(“value error” )</a:t>
            </a:r>
            <a:endParaRPr lang="en-I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I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IN" altLang="en-US" sz="3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altLang="en-US" sz="35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35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“python” , [ 1,2,3]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9541346" y="1224202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9126752" y="5152609"/>
            <a:ext cx="1408922" cy="730889"/>
          </a:xfrm>
          <a:prstGeom prst="cub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en-US" sz="35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ACESS SPECIFIER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4465" y="1897380"/>
            <a:ext cx="8824595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exp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endParaRPr lang="en-IN" altLang="en-US" sz="4000" b="1" i="0" u="none" strike="noStrike" baseline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METHODS NAMING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8330" y="2355850"/>
            <a:ext cx="882459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__ 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self   ) :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4455" y="1226820"/>
            <a:ext cx="935355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class jvt: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__ init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__ add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__ del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display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CALLING METHODS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115" y="1229360"/>
            <a:ext cx="10351770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Object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 MethodName(     ) </a:t>
            </a:r>
            <a:endParaRPr lang="en-US" sz="4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jvt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)       =&gt; init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del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=&gt; del 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object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object1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endParaRPr lang="en-I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39725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   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INHERITED METHODS CALLING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711325"/>
            <a:ext cx="10184765" cy="5015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Snake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__del__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(self)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IN" altLang="en-US" sz="4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altLang="en-US" sz="4000" b="1" i="0" u="none" strike="noStrike" baseline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__init__</a:t>
            </a:r>
            <a:r>
              <a:rPr lang="en-IN" altLang="en-US" sz="4000" b="1" i="0" u="none" strike="noStrike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(snack,special)</a:t>
            </a:r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OOPS  CODE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6185" y="797560"/>
            <a:ext cx="9353550" cy="624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class jvt: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 )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__ init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</a:t>
            </a:r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__ add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del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__ del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.( )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append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.( )  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push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.( )          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pop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OOPS  CODE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6185" y="797560"/>
            <a:ext cx="935355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class jvt: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obj        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def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__ repr 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self   ) 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str( obj   )     def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__str__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(self):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print( obj )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EXCEPTION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4510" y="1710690"/>
            <a:ext cx="6477000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try :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except 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EXCEPTION 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565" y="2459990"/>
            <a:ext cx="647700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assert (   ==     )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CODE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8915" y="1111885"/>
            <a:ext cx="95123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def jvt( a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altLang="en-US" sz="4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assert( a == None)</a:t>
            </a:r>
            <a:endParaRPr lang="en-IN" altLang="en-US" sz="4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print("hello jvt")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jvt( 1 )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assert( a == None)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AssertionError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TUPLE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(       )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obj =    (  1, 2 ,3    )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LIST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[       ]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obj =    [  1, 2 ,3    ]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SYNTAX </a:t>
            </a:r>
            <a:endParaRPr kumimoji="0" lang="en-IN" alt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4" name="Picture 8" descr="Happy little boy in helmet riding bicycle - Download Free Vectors, Clipart  Graphics &amp; Vector Ar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4994"/>
          <a:stretch>
            <a:fillRect/>
          </a:stretch>
        </p:blipFill>
        <p:spPr bwMode="auto">
          <a:xfrm>
            <a:off x="7164280" y="1148193"/>
            <a:ext cx="3966978" cy="50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2375" y="3286760"/>
            <a:ext cx="377126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35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Variable’s  Data </a:t>
            </a:r>
            <a:endParaRPr lang="en-IN" altLang="en-US" sz="3500" b="1" i="0" dirty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7505065" imgH="6285865" progId="Paint.Picture">
                  <p:embed/>
                </p:oleObj>
              </mc:Choice>
              <mc:Fallback>
                <p:oleObj name="" r:id="rId2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22375" y="1964690"/>
            <a:ext cx="574294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class </a:t>
            </a:r>
            <a:r>
              <a:rPr lang="en-US" altLang="en-IN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hurting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DICT 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{      }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490" y="2152015"/>
            <a:ext cx="1021651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 =    {  “c” :1, “cpp”: 2 , “java”:3    }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7325" y="2269490"/>
            <a:ext cx="6477000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def            (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def      (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return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770" y="2269490"/>
            <a:ext cx="7338695" cy="316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def    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def        </a:t>
            </a:r>
            <a:r>
              <a:rPr lang="en-IN" alt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</a:t>
            </a:r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return  u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alt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543338"/>
            <a:ext cx="6612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SYNTAX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2275" y="2312670"/>
            <a:ext cx="647700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def            (  ):</a:t>
            </a:r>
            <a:endParaRPr lang="en-IN" alt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yield    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i="0" u="none" strike="noStrike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文本框 17"/>
          <p:cNvSpPr txBox="1"/>
          <p:nvPr/>
        </p:nvSpPr>
        <p:spPr>
          <a:xfrm>
            <a:off x="-117475" y="171133"/>
            <a:ext cx="6123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I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    </a:t>
            </a:r>
            <a:r>
              <a:rPr lang="en-IN" altLang="zh-CN" sz="2400" dirty="0">
                <a:solidFill>
                  <a:srgbClr val="0070C0"/>
                </a:solidFill>
                <a:latin typeface="Franklin Gothic Medium" panose="020B0603020102020204" charset="0"/>
                <a:sym typeface="+mn-ea"/>
              </a:rPr>
              <a:t>J V Technologies </a:t>
            </a:r>
            <a:endParaRPr lang="en-IN" altLang="zh-CN" sz="2400" dirty="0">
              <a:solidFill>
                <a:srgbClr val="0070C0"/>
              </a:solidFill>
              <a:latin typeface="Franklin Gothic Medium" panose="020B0603020102020204" charset="0"/>
              <a:ea typeface="SimSun" panose="02010600030101010101" pitchFamily="2" charset="-122"/>
              <a:sym typeface="+mn-ea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10812145" y="5572760"/>
          <a:ext cx="93091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7505065" imgH="6285865" progId="Paint.Picture">
                  <p:embed/>
                </p:oleObj>
              </mc:Choice>
              <mc:Fallback>
                <p:oleObj name="" r:id="rId1" imgW="7505065" imgH="628586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12145" y="5572760"/>
                        <a:ext cx="93091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13308</Words>
  <Application>WPS Presentation</Application>
  <PresentationFormat>Widescreen</PresentationFormat>
  <Paragraphs>1020</Paragraphs>
  <Slides>94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98</vt:i4>
      </vt:variant>
      <vt:variant>
        <vt:lpstr>幻灯片标题</vt:lpstr>
      </vt:variant>
      <vt:variant>
        <vt:i4>94</vt:i4>
      </vt:variant>
    </vt:vector>
  </HeadingPairs>
  <TitlesOfParts>
    <vt:vector size="201" baseType="lpstr">
      <vt:lpstr>Arial</vt:lpstr>
      <vt:lpstr>SimSun</vt:lpstr>
      <vt:lpstr>Wingdings</vt:lpstr>
      <vt:lpstr>Franklin Gothic Medium</vt:lpstr>
      <vt:lpstr>Microsoft YaHei</vt:lpstr>
      <vt:lpstr>Arial Unicode MS</vt:lpstr>
      <vt:lpstr>Calibri Light</vt:lpstr>
      <vt:lpstr>Calibri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jvt</dc:creator>
  <cp:lastModifiedBy>jvt</cp:lastModifiedBy>
  <cp:revision>211</cp:revision>
  <dcterms:created xsi:type="dcterms:W3CDTF">2021-02-20T02:03:00Z</dcterms:created>
  <dcterms:modified xsi:type="dcterms:W3CDTF">2023-07-07T12:22:31Z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64E9C45B7A864D428B08E9FE4DF9E8D2</vt:lpwstr>
  </property>
</Properties>
</file>